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8"/>
  </p:notesMasterIdLst>
  <p:sldIdLst>
    <p:sldId id="305" r:id="rId2"/>
    <p:sldId id="306" r:id="rId3"/>
    <p:sldId id="256" r:id="rId4"/>
    <p:sldId id="291" r:id="rId5"/>
    <p:sldId id="298" r:id="rId6"/>
    <p:sldId id="299" r:id="rId7"/>
    <p:sldId id="300" r:id="rId8"/>
    <p:sldId id="287" r:id="rId9"/>
    <p:sldId id="292" r:id="rId10"/>
    <p:sldId id="284" r:id="rId11"/>
    <p:sldId id="309" r:id="rId12"/>
    <p:sldId id="308" r:id="rId13"/>
    <p:sldId id="302" r:id="rId14"/>
    <p:sldId id="307" r:id="rId15"/>
    <p:sldId id="273" r:id="rId16"/>
    <p:sldId id="263" r:id="rId17"/>
    <p:sldId id="294" r:id="rId18"/>
    <p:sldId id="301" r:id="rId19"/>
    <p:sldId id="288" r:id="rId20"/>
    <p:sldId id="289" r:id="rId21"/>
    <p:sldId id="303" r:id="rId22"/>
    <p:sldId id="274" r:id="rId23"/>
    <p:sldId id="275" r:id="rId24"/>
    <p:sldId id="276" r:id="rId25"/>
    <p:sldId id="277" r:id="rId26"/>
    <p:sldId id="282" r:id="rId27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85698"/>
  </p:normalViewPr>
  <p:slideViewPr>
    <p:cSldViewPr snapToGrid="0" snapToObjects="1">
      <p:cViewPr varScale="1">
        <p:scale>
          <a:sx n="57" d="100"/>
          <a:sy n="57" d="100"/>
        </p:scale>
        <p:origin x="1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/roster/:number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</a:t>
            </a:r>
            <a:r>
              <a:rPr lang="en-US" sz="2200" b="0" i="0" u="none" strike="noStrike" kern="1200" cap="none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/book/6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Voorbeled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8"/>
            <a:r>
              <a:rPr lang="en-US" dirty="0" smtClean="0"/>
              <a:t>Promises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dirty="0" err="1">
                <a:solidFill>
                  <a:srgbClr val="92D050"/>
                </a:solidFill>
              </a:rPr>
              <a:t>Service</a:t>
            </a:r>
            <a:r>
              <a:rPr lang="nl-NL" sz="4000" b="1" dirty="0" err="1">
                <a:solidFill>
                  <a:srgbClr val="92D050"/>
                </a:solidFill>
              </a:rPr>
              <a:t>.get</a:t>
            </a:r>
            <a:r>
              <a:rPr lang="nl-NL" sz="4000" b="1" dirty="0" smtClean="0">
                <a:solidFill>
                  <a:srgbClr val="92D050"/>
                </a:solidFill>
              </a:rPr>
              <a:t>()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C000"/>
                </a:solidFill>
              </a:rPr>
              <a:t>.</a:t>
            </a:r>
            <a:r>
              <a:rPr lang="nl-NL" sz="4000" b="1" dirty="0" err="1">
                <a:solidFill>
                  <a:srgbClr val="FFC000"/>
                </a:solidFill>
              </a:rPr>
              <a:t>then</a:t>
            </a:r>
            <a:r>
              <a:rPr lang="nl-NL" sz="4000" dirty="0"/>
              <a:t>(x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>
                <a:sym typeface="Wingdings"/>
              </a:rPr>
              <a:t>console.log</a:t>
            </a:r>
            <a:r>
              <a:rPr lang="nl-NL" sz="4000" dirty="0">
                <a:sym typeface="Wingdings"/>
              </a:rPr>
              <a:t>(x</a:t>
            </a:r>
            <a:r>
              <a:rPr lang="nl-NL" sz="4000" dirty="0" smtClean="0">
                <a:sym typeface="Wingdings"/>
              </a:rPr>
              <a:t>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C0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FF0000"/>
                </a:solidFill>
              </a:rPr>
              <a:t>this.state</a:t>
            </a:r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rgbClr val="FF000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[],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FF0000"/>
                </a:solidFill>
              </a:rPr>
              <a:t>}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FFC0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/>
              <a:t>("http://localhost:5000/books/?q=" + </a:t>
            </a:r>
            <a:r>
              <a:rPr lang="en-US" sz="2000" b="1" dirty="0" err="1">
                <a:solidFill>
                  <a:srgbClr val="FFC000"/>
                </a:solidFill>
              </a:rPr>
              <a:t>event.target.value</a:t>
            </a:r>
            <a:r>
              <a:rPr lang="en-US" sz="2000" dirty="0" smtClean="0"/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err="1" smtClean="0">
                <a:solidFill>
                  <a:srgbClr val="FF0000"/>
                </a:solidFill>
              </a:rPr>
              <a:t>this.setState</a:t>
            </a:r>
            <a:r>
              <a:rPr lang="en-US" sz="2000" b="1" dirty="0">
                <a:solidFill>
                  <a:srgbClr val="FF000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FF0000"/>
                </a:solidFill>
              </a:rPr>
              <a:t>})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("http://localhost:5000/books/?q=" + </a:t>
            </a:r>
            <a:r>
              <a:rPr lang="en-US" sz="3200" b="1" dirty="0" err="1" smtClean="0">
                <a:solidFill>
                  <a:srgbClr val="FFC0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rgbClr val="FF0000"/>
                </a:solidFill>
              </a:rPr>
              <a:t>this.setState</a:t>
            </a:r>
            <a:r>
              <a:rPr lang="en-US" sz="3200" b="1" dirty="0">
                <a:solidFill>
                  <a:srgbClr val="FF0000"/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rgbClr val="FF0000"/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with </a:t>
            </a:r>
            <a:r>
              <a:rPr lang="en-US" dirty="0" err="1">
                <a:solidFill>
                  <a:srgbClr val="FF0000"/>
                </a:solidFill>
              </a:rPr>
              <a:t>this.state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newState</a:t>
            </a:r>
            <a:r>
              <a:rPr lang="en-US" dirty="0" smtClean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sz="4000" dirty="0"/>
              <a:t>Use </a:t>
            </a:r>
            <a:r>
              <a:rPr lang="en-US" sz="4000" dirty="0" err="1" smtClean="0">
                <a:solidFill>
                  <a:srgbClr val="FFC000"/>
                </a:solidFill>
              </a:rPr>
              <a:t>this.setState</a:t>
            </a:r>
            <a:r>
              <a:rPr lang="en-US" sz="4000" dirty="0" smtClean="0">
                <a:solidFill>
                  <a:srgbClr val="FFC000"/>
                </a:solidFill>
              </a:rPr>
              <a:t>( )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marL="180975" lvl="0" indent="0">
              <a:spcBef>
                <a:spcPts val="0"/>
              </a:spcBef>
              <a:buNone/>
            </a:pPr>
            <a:r>
              <a:rPr lang="en-US" dirty="0"/>
              <a:t>Otherwise react will not </a:t>
            </a:r>
            <a:r>
              <a:rPr lang="en-US" dirty="0" smtClean="0"/>
              <a:t>re-render</a:t>
            </a:r>
            <a:r>
              <a:rPr lang="en-US" dirty="0"/>
              <a:t>, and possibly overwrite your state.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err="1">
                <a:solidFill>
                  <a:srgbClr val="FF0000"/>
                </a:solidFill>
              </a:rPr>
              <a:t>this.state</a:t>
            </a:r>
            <a:r>
              <a:rPr lang="de-DE" sz="1800" b="1" dirty="0">
                <a:solidFill>
                  <a:srgbClr val="FF000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smtClean="0">
                <a:solidFill>
                  <a:srgbClr val="FF000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</a:t>
            </a:r>
            <a:r>
              <a:rPr lang="de-DE" sz="1800">
                <a:solidFill>
                  <a:srgbClr val="EEE400"/>
                </a:solidFill>
              </a:rPr>
              <a:t> </a:t>
            </a:r>
            <a:r>
              <a:rPr lang="de-DE" sz="180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160353" y="275600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this.state</a:t>
            </a:r>
            <a:r>
              <a:rPr lang="de-DE" sz="18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>
                <a:solidFill>
                  <a:schemeClr val="bg1"/>
                </a:solidFill>
              </a:rPr>
              <a:t>: </a:t>
            </a:r>
            <a:r>
              <a:rPr lang="de-DE" sz="1800" dirty="0" smtClean="0">
                <a:solidFill>
                  <a:schemeClr val="bg1"/>
                </a:solidFill>
              </a:rPr>
              <a:t>[ ]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smtClean="0">
                <a:solidFill>
                  <a:schemeClr val="bg1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rgbClr val="FF0000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 smtClean="0">
                <a:solidFill>
                  <a:srgbClr val="FFC000"/>
                </a:solidFill>
              </a:rPr>
              <a:t>() {</a:t>
            </a:r>
            <a:endParaRPr lang="de-DE" sz="1800" b="1" dirty="0">
              <a:solidFill>
                <a:srgbClr val="FFC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 </a:t>
            </a:r>
            <a:r>
              <a:rPr lang="de-DE" sz="1800" dirty="0" smtClean="0">
                <a:solidFill>
                  <a:schemeClr val="bg1"/>
                </a:solidFill>
              </a:rPr>
              <a:t>   </a:t>
            </a:r>
            <a:r>
              <a:rPr lang="de-DE" sz="1800" b="1" dirty="0" err="1" smtClean="0">
                <a:solidFill>
                  <a:srgbClr val="FFFF00"/>
                </a:solidFill>
              </a:rPr>
              <a:t>axios.get</a:t>
            </a:r>
            <a:r>
              <a:rPr lang="de-DE" sz="1800" dirty="0">
                <a:solidFill>
                  <a:schemeClr val="bg1"/>
                </a:solidFill>
              </a:rPr>
              <a:t>("http://localhost:5000/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 smtClean="0">
                <a:solidFill>
                  <a:schemeClr val="bg1"/>
                </a:solidFill>
              </a:rPr>
              <a:t>").</a:t>
            </a:r>
            <a:r>
              <a:rPr lang="de-DE" sz="1800" b="1" dirty="0" err="1">
                <a:solidFill>
                  <a:srgbClr val="FFFF00"/>
                </a:solidFill>
              </a:rPr>
              <a:t>then</a:t>
            </a:r>
            <a:r>
              <a:rPr lang="de-DE" sz="1800" dirty="0">
                <a:solidFill>
                  <a:schemeClr val="bg1"/>
                </a:solidFill>
              </a:rPr>
              <a:t>((</a:t>
            </a:r>
            <a:r>
              <a:rPr lang="de-DE" sz="1800" dirty="0" err="1">
                <a:solidFill>
                  <a:schemeClr val="bg1"/>
                </a:solidFill>
              </a:rPr>
              <a:t>response</a:t>
            </a:r>
            <a:r>
              <a:rPr lang="de-DE" sz="1800" dirty="0">
                <a:solidFill>
                  <a:schemeClr val="bg1"/>
                </a:solidFill>
              </a:rPr>
              <a:t>) =&gt; {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	</a:t>
            </a:r>
            <a:r>
              <a:rPr lang="de-DE" sz="1800" b="1" dirty="0" err="1" smtClean="0">
                <a:solidFill>
                  <a:srgbClr val="FF0000"/>
                </a:solidFill>
              </a:rPr>
              <a:t>this.setState</a:t>
            </a:r>
            <a:r>
              <a:rPr lang="de-DE" sz="1800" b="1" dirty="0" smtClean="0">
                <a:solidFill>
                  <a:srgbClr val="FF0000"/>
                </a:solidFill>
              </a:rPr>
              <a:t>({</a:t>
            </a:r>
          </a:p>
          <a:p>
            <a:r>
              <a:rPr lang="de-DE" sz="1800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err="1" smtClean="0">
                <a:solidFill>
                  <a:srgbClr val="FFC000"/>
                </a:solidFill>
              </a:rPr>
              <a:t>books</a:t>
            </a:r>
            <a:r>
              <a:rPr lang="de-DE" sz="1800" b="1" dirty="0" smtClean="0">
                <a:solidFill>
                  <a:srgbClr val="FFC000"/>
                </a:solidFill>
              </a:rPr>
              <a:t>: </a:t>
            </a:r>
            <a:r>
              <a:rPr lang="de-DE" sz="1800" b="1" dirty="0" err="1" smtClean="0">
                <a:solidFill>
                  <a:srgbClr val="FFC000"/>
                </a:solidFill>
              </a:rPr>
              <a:t>response.data</a:t>
            </a:r>
            <a:endParaRPr lang="de-DE" sz="1800" b="1" dirty="0" smtClean="0">
              <a:solidFill>
                <a:srgbClr val="FFC000"/>
              </a:solidFill>
            </a:endParaRPr>
          </a:p>
          <a:p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0000"/>
                </a:solidFill>
              </a:rPr>
              <a:t>})</a:t>
            </a:r>
            <a:endParaRPr lang="de-DE" sz="1800" b="1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}); 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&lt;</a:t>
            </a:r>
            <a:r>
              <a:rPr lang="de-DE" sz="1800" dirty="0" err="1">
                <a:solidFill>
                  <a:schemeClr val="bg1"/>
                </a:solidFill>
              </a:rPr>
              <a:t>BookSearch</a:t>
            </a:r>
            <a:r>
              <a:rPr lang="de-DE" sz="1800" dirty="0">
                <a:solidFill>
                  <a:schemeClr val="bg1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{</a:t>
            </a:r>
            <a:r>
              <a:rPr lang="de-DE" sz="1800" dirty="0" err="1">
                <a:solidFill>
                  <a:schemeClr val="bg1"/>
                </a:solidFill>
              </a:rPr>
              <a:t>this.state.books.map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book</a:t>
            </a:r>
            <a:r>
              <a:rPr lang="de-DE" sz="1800" dirty="0">
                <a:solidFill>
                  <a:schemeClr val="bg1"/>
                </a:solidFill>
              </a:rPr>
              <a:t> =&gt;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      &lt;h4&gt;{</a:t>
            </a:r>
            <a:r>
              <a:rPr lang="de-DE" sz="1800" dirty="0" err="1" smtClean="0">
                <a:solidFill>
                  <a:schemeClr val="bg1"/>
                </a:solidFill>
              </a:rPr>
              <a:t>book.title</a:t>
            </a:r>
            <a:r>
              <a:rPr lang="de-DE" sz="1800" dirty="0" smtClean="0">
                <a:solidFill>
                  <a:schemeClr val="bg1"/>
                </a:solidFill>
              </a:rPr>
              <a:t>}&lt;/</a:t>
            </a:r>
            <a:r>
              <a:rPr lang="de-DE" sz="1800" dirty="0">
                <a:solidFill>
                  <a:schemeClr val="bg1"/>
                </a:solidFill>
              </a:rPr>
              <a:t>h4&gt;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 smtClean="0">
                <a:solidFill>
                  <a:schemeClr val="bg1"/>
                </a:solidFill>
              </a:rPr>
              <a:t>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/>
              <a:t>url</a:t>
            </a:r>
            <a:r>
              <a:rPr lang="en-US" dirty="0"/>
              <a:t> 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url</a:t>
            </a:r>
            <a:r>
              <a:rPr lang="en-US" dirty="0"/>
              <a:t> = `http://localhost:3000/</a:t>
            </a:r>
            <a:r>
              <a:rPr lang="en-US" dirty="0" err="1"/>
              <a:t>api</a:t>
            </a:r>
            <a:r>
              <a:rPr lang="en-US" dirty="0"/>
              <a:t>/messages/</a:t>
            </a:r>
            <a:r>
              <a:rPr lang="en-US" dirty="0">
                <a:solidFill>
                  <a:srgbClr val="FF0000"/>
                </a:solidFill>
              </a:rPr>
              <a:t>${id}</a:t>
            </a:r>
            <a:r>
              <a:rPr lang="en-US" dirty="0"/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export class </a:t>
            </a:r>
            <a:r>
              <a:rPr lang="en-US" sz="1600" b="1" dirty="0" err="1"/>
              <a:t>BookDetail</a:t>
            </a:r>
            <a:r>
              <a:rPr lang="en-US" sz="1600" dirty="0"/>
              <a:t> extends </a:t>
            </a:r>
            <a:r>
              <a:rPr lang="en-US" sz="1600" dirty="0" err="1" smtClean="0"/>
              <a:t>React.Component</a:t>
            </a:r>
            <a:r>
              <a:rPr lang="en-US" sz="1600" dirty="0" smtClean="0"/>
              <a:t> </a:t>
            </a:r>
            <a:r>
              <a:rPr lang="en-US" sz="16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 </a:t>
            </a:r>
            <a:r>
              <a:rPr lang="en-US" sz="1600" dirty="0" smtClean="0"/>
              <a:t>   constructor(props</a:t>
            </a:r>
            <a:r>
              <a:rPr lang="en-US" sz="1600" dirty="0"/>
              <a:t>)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	  }</a:t>
            </a: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err="1"/>
              <a:t>componentDidMount</a:t>
            </a:r>
            <a:r>
              <a:rPr lang="en-US" sz="16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	</a:t>
            </a:r>
            <a:r>
              <a:rPr lang="en-US" sz="1600" dirty="0" err="1" smtClean="0"/>
              <a:t>this.fetchBook</a:t>
            </a:r>
            <a:r>
              <a:rPr lang="en-US" sz="1600" dirty="0" smtClean="0"/>
              <a:t>(</a:t>
            </a:r>
            <a:r>
              <a:rPr lang="en-US" sz="1600" dirty="0" err="1" smtClean="0">
                <a:solidFill>
                  <a:srgbClr val="FFC000"/>
                </a:solidFill>
              </a:rPr>
              <a:t>this.props.match.params.id</a:t>
            </a:r>
            <a:r>
              <a:rPr lang="en-US" sz="16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/>
              <a:t>App.js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>
                <a:solidFill>
                  <a:srgbClr val="FFC000"/>
                </a:solidFill>
              </a:rPr>
              <a:t>     &lt;</a:t>
            </a:r>
            <a:r>
              <a:rPr lang="en-US" sz="1600" dirty="0">
                <a:solidFill>
                  <a:srgbClr val="FFC000"/>
                </a:solidFill>
              </a:rPr>
              <a:t>Route path</a:t>
            </a:r>
            <a:r>
              <a:rPr lang="en-US" sz="1600" b="1" dirty="0">
                <a:solidFill>
                  <a:srgbClr val="FF0000"/>
                </a:solidFill>
              </a:rPr>
              <a:t>="/detail/:id</a:t>
            </a:r>
            <a:r>
              <a:rPr lang="en-US" sz="1600" dirty="0">
                <a:solidFill>
                  <a:srgbClr val="FFC000"/>
                </a:solidFill>
              </a:rPr>
              <a:t>" component={</a:t>
            </a:r>
            <a:r>
              <a:rPr lang="en-US" sz="1600" dirty="0" err="1">
                <a:solidFill>
                  <a:srgbClr val="FFC000"/>
                </a:solidFill>
              </a:rPr>
              <a:t>BookDetail</a:t>
            </a:r>
            <a:r>
              <a:rPr lang="en-US" sz="1600" dirty="0">
                <a:solidFill>
                  <a:srgbClr val="FFC000"/>
                </a:solidFill>
              </a:rPr>
              <a:t>} 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dirty="0">
                <a:solidFill>
                  <a:srgbClr val="FF0000"/>
                </a:solidFill>
              </a:rPr>
              <a:t>W</a:t>
            </a:r>
            <a:r>
              <a:rPr lang="en-US" sz="2800" dirty="0"/>
              <a:t>elcome extends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render() 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return </a:t>
            </a:r>
            <a:r>
              <a:rPr lang="en-US" sz="2800" dirty="0"/>
              <a:t>&lt;div&gt;Hello </a:t>
            </a:r>
            <a:r>
              <a:rPr lang="en-US" sz="2800" dirty="0">
                <a:solidFill>
                  <a:srgbClr val="FF0000"/>
                </a:solidFill>
              </a:rPr>
              <a:t>{</a:t>
            </a:r>
            <a:r>
              <a:rPr lang="en-US" sz="2800" dirty="0" err="1">
                <a:solidFill>
                  <a:srgbClr val="FFFF00"/>
                </a:solidFill>
              </a:rPr>
              <a:t>this.props.name</a:t>
            </a:r>
            <a:r>
              <a:rPr lang="en-US" sz="2800" dirty="0">
                <a:solidFill>
                  <a:srgbClr val="FF0000"/>
                </a:solidFill>
              </a:rPr>
              <a:t>}</a:t>
            </a:r>
            <a:r>
              <a:rPr lang="en-US" sz="2800" dirty="0"/>
              <a:t>&lt;/div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400" i="1" dirty="0" smtClean="0">
                <a:solidFill>
                  <a:srgbClr val="92D050"/>
                </a:solidFill>
              </a:rPr>
              <a:t>&lt;Welcome </a:t>
            </a:r>
            <a:r>
              <a:rPr lang="en-US" sz="2400" i="1" dirty="0">
                <a:solidFill>
                  <a:srgbClr val="92D050"/>
                </a:solidFill>
              </a:rPr>
              <a:t>name="Sara" </a:t>
            </a:r>
            <a:r>
              <a:rPr lang="en-US" sz="24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OUTPUT:</a:t>
            </a:r>
            <a:endParaRPr lang="en-US" sz="2400" i="1" dirty="0"/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400" i="1" dirty="0" smtClean="0">
                <a:solidFill>
                  <a:srgbClr val="00B050"/>
                </a:solidFill>
              </a:rPr>
              <a:t>Hello Sara</a:t>
            </a:r>
            <a:endParaRPr lang="en-US" sz="2400" i="1" dirty="0">
              <a:solidFill>
                <a:srgbClr val="00B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FFC000"/>
                </a:solidFill>
              </a:rPr>
              <a:t>Welcome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>
                <a:solidFill>
                  <a:srgbClr val="FF0000"/>
                </a:solidFill>
              </a:rPr>
              <a:t>{</a:t>
            </a:r>
            <a:r>
              <a:rPr lang="en-US" sz="2000" b="1" dirty="0" err="1">
                <a:solidFill>
                  <a:srgbClr val="FF0000"/>
                </a:solidFill>
              </a:rPr>
              <a:t>this.props.name</a:t>
            </a:r>
            <a:r>
              <a:rPr lang="en-US" sz="2000" b="1" dirty="0">
                <a:solidFill>
                  <a:srgbClr val="FF0000"/>
                </a:solidFill>
              </a:rPr>
              <a:t>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render( ) 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name="Sara"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Cahal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Edite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('root')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Never ever changes props</a:t>
            </a:r>
            <a:r>
              <a:rPr lang="en-US" dirty="0" smtClean="0"/>
              <a:t>!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This is the responsibility for the parent 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and </a:t>
            </a:r>
            <a:r>
              <a:rPr lang="en-US" dirty="0"/>
              <a:t>not the child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3620</TotalTime>
  <Words>330</Words>
  <Application>Microsoft Macintosh PowerPoint</Application>
  <PresentationFormat>Custom</PresentationFormat>
  <Paragraphs>247</Paragraphs>
  <Slides>26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Promise Syntax</vt:lpstr>
      <vt:lpstr>BookSearchComponent</vt:lpstr>
      <vt:lpstr>Axios Syntax</vt:lpstr>
      <vt:lpstr>this.setState()</vt:lpstr>
      <vt:lpstr>DashBoardComponent</vt:lpstr>
      <vt:lpstr>DashBoardComponent</vt:lpstr>
      <vt:lpstr>Template literals</vt:lpstr>
      <vt:lpstr>BooksComponent</vt:lpstr>
      <vt:lpstr>BookDetailComponent</vt:lpstr>
      <vt:lpstr>BookDetailComponent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97</cp:revision>
  <dcterms:modified xsi:type="dcterms:W3CDTF">2018-05-02T18:02:18Z</dcterms:modified>
</cp:coreProperties>
</file>